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83164"/>
            <a:ext cx="18288000" cy="7603836"/>
          </a:xfrm>
          <a:custGeom>
            <a:avLst/>
            <a:gdLst/>
            <a:ahLst/>
            <a:cxnLst/>
            <a:rect r="r" b="b" t="t" l="l"/>
            <a:pathLst>
              <a:path h="7603836" w="18288000">
                <a:moveTo>
                  <a:pt x="0" y="0"/>
                </a:moveTo>
                <a:lnTo>
                  <a:pt x="18288000" y="0"/>
                </a:lnTo>
                <a:lnTo>
                  <a:pt x="18288000" y="7603836"/>
                </a:lnTo>
                <a:lnTo>
                  <a:pt x="0" y="760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92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-214789"/>
            <a:ext cx="18288000" cy="2987855"/>
          </a:xfrm>
          <a:custGeom>
            <a:avLst/>
            <a:gdLst/>
            <a:ahLst/>
            <a:cxnLst/>
            <a:rect r="r" b="b" t="t" l="l"/>
            <a:pathLst>
              <a:path h="2987855" w="18288000">
                <a:moveTo>
                  <a:pt x="0" y="0"/>
                </a:moveTo>
                <a:lnTo>
                  <a:pt x="18288000" y="0"/>
                </a:lnTo>
                <a:lnTo>
                  <a:pt x="18288000" y="2987855"/>
                </a:lnTo>
                <a:lnTo>
                  <a:pt x="0" y="298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903" t="0" r="-66903" b="-54219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1554480"/>
            <a:ext cx="18288000" cy="8732520"/>
          </a:xfrm>
          <a:custGeom>
            <a:avLst/>
            <a:gdLst/>
            <a:ahLst/>
            <a:cxnLst/>
            <a:rect r="r" b="b" t="t" l="l"/>
            <a:pathLst>
              <a:path h="8732520" w="18288000">
                <a:moveTo>
                  <a:pt x="0" y="0"/>
                </a:moveTo>
                <a:lnTo>
                  <a:pt x="18288000" y="0"/>
                </a:lnTo>
                <a:lnTo>
                  <a:pt x="18288000" y="8732520"/>
                </a:lnTo>
                <a:lnTo>
                  <a:pt x="0" y="8732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5" t="0" r="-44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48775"/>
            <a:ext cx="18288000" cy="1783080"/>
          </a:xfrm>
          <a:custGeom>
            <a:avLst/>
            <a:gdLst/>
            <a:ahLst/>
            <a:cxnLst/>
            <a:rect r="r" b="b" t="t" l="l"/>
            <a:pathLst>
              <a:path h="1783080" w="18288000">
                <a:moveTo>
                  <a:pt x="0" y="0"/>
                </a:moveTo>
                <a:lnTo>
                  <a:pt x="18288000" y="0"/>
                </a:lnTo>
                <a:lnTo>
                  <a:pt x="18288000" y="1783080"/>
                </a:lnTo>
                <a:lnTo>
                  <a:pt x="0" y="1783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49" t="0" r="-14649" b="-51665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572500"/>
          </a:xfrm>
          <a:custGeom>
            <a:avLst/>
            <a:gdLst/>
            <a:ahLst/>
            <a:cxnLst/>
            <a:rect r="r" b="b" t="t" l="l"/>
            <a:pathLst>
              <a:path h="8572500" w="18288000">
                <a:moveTo>
                  <a:pt x="0" y="0"/>
                </a:moveTo>
                <a:lnTo>
                  <a:pt x="18288000" y="0"/>
                </a:lnTo>
                <a:lnTo>
                  <a:pt x="18288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3450"/>
            <a:ext cx="18288000" cy="1714500"/>
          </a:xfrm>
          <a:custGeom>
            <a:avLst/>
            <a:gdLst/>
            <a:ahLst/>
            <a:cxnLst/>
            <a:rect r="r" b="b" t="t" l="l"/>
            <a:pathLst>
              <a:path h="1714500" w="18288000">
                <a:moveTo>
                  <a:pt x="0" y="0"/>
                </a:moveTo>
                <a:lnTo>
                  <a:pt x="18288000" y="0"/>
                </a:lnTo>
                <a:lnTo>
                  <a:pt x="182880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99" t="0" r="-10099" b="-50900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188187" cy="10277475"/>
            <a:chOff x="0" y="0"/>
            <a:chExt cx="25584249" cy="1370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58900"/>
              <a:ext cx="25584249" cy="12344400"/>
            </a:xfrm>
            <a:custGeom>
              <a:avLst/>
              <a:gdLst/>
              <a:ahLst/>
              <a:cxnLst/>
              <a:rect r="r" b="b" t="t" l="l"/>
              <a:pathLst>
                <a:path h="12344400" w="25584249">
                  <a:moveTo>
                    <a:pt x="0" y="0"/>
                  </a:moveTo>
                  <a:lnTo>
                    <a:pt x="25584249" y="0"/>
                  </a:lnTo>
                  <a:lnTo>
                    <a:pt x="25584249" y="12344400"/>
                  </a:lnTo>
                  <a:lnTo>
                    <a:pt x="0" y="1234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84249" cy="1371600"/>
            </a:xfrm>
            <a:custGeom>
              <a:avLst/>
              <a:gdLst/>
              <a:ahLst/>
              <a:cxnLst/>
              <a:rect r="r" b="b" t="t" l="l"/>
              <a:pathLst>
                <a:path h="1371600" w="25584249">
                  <a:moveTo>
                    <a:pt x="0" y="0"/>
                  </a:moveTo>
                  <a:lnTo>
                    <a:pt x="25584249" y="0"/>
                  </a:lnTo>
                  <a:lnTo>
                    <a:pt x="25584249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6326" t="-1453879" r="-36326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9" t="0" r="-314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64942"/>
            <a:ext cx="18288000" cy="1403167"/>
          </a:xfrm>
          <a:custGeom>
            <a:avLst/>
            <a:gdLst/>
            <a:ahLst/>
            <a:cxnLst/>
            <a:rect r="r" b="b" t="t" l="l"/>
            <a:pathLst>
              <a:path h="1403167" w="18288000">
                <a:moveTo>
                  <a:pt x="0" y="0"/>
                </a:moveTo>
                <a:lnTo>
                  <a:pt x="18288000" y="0"/>
                </a:lnTo>
                <a:lnTo>
                  <a:pt x="18288000" y="1403167"/>
                </a:lnTo>
                <a:lnTo>
                  <a:pt x="0" y="1403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9" t="0" r="-3149" b="-559814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43250"/>
            <a:ext cx="18158138" cy="10530250"/>
          </a:xfrm>
          <a:custGeom>
            <a:avLst/>
            <a:gdLst/>
            <a:ahLst/>
            <a:cxnLst/>
            <a:rect r="r" b="b" t="t" l="l"/>
            <a:pathLst>
              <a:path h="10530250" w="18158138">
                <a:moveTo>
                  <a:pt x="0" y="0"/>
                </a:moveTo>
                <a:lnTo>
                  <a:pt x="18158138" y="0"/>
                </a:lnTo>
                <a:lnTo>
                  <a:pt x="18158138" y="10530250"/>
                </a:lnTo>
                <a:lnTo>
                  <a:pt x="0" y="1053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75" t="0" r="-7275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3420" y="-369165"/>
            <a:ext cx="19231420" cy="10603627"/>
          </a:xfrm>
          <a:custGeom>
            <a:avLst/>
            <a:gdLst/>
            <a:ahLst/>
            <a:cxnLst/>
            <a:rect r="r" b="b" t="t" l="l"/>
            <a:pathLst>
              <a:path h="10603627" w="19231420">
                <a:moveTo>
                  <a:pt x="0" y="0"/>
                </a:moveTo>
                <a:lnTo>
                  <a:pt x="19231420" y="0"/>
                </a:lnTo>
                <a:lnTo>
                  <a:pt x="19231420" y="10603628"/>
                </a:lnTo>
                <a:lnTo>
                  <a:pt x="0" y="1060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36" t="0" r="-7136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86800"/>
          </a:xfrm>
          <a:custGeom>
            <a:avLst/>
            <a:gdLst/>
            <a:ahLst/>
            <a:cxnLst/>
            <a:rect r="r" b="b" t="t" l="l"/>
            <a:pathLst>
              <a:path h="8686800" w="18288000">
                <a:moveTo>
                  <a:pt x="0" y="0"/>
                </a:moveTo>
                <a:lnTo>
                  <a:pt x="18288000" y="0"/>
                </a:lnTo>
                <a:lnTo>
                  <a:pt x="18288000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8667750"/>
            <a:ext cx="18474251" cy="1510638"/>
          </a:xfrm>
          <a:custGeom>
            <a:avLst/>
            <a:gdLst/>
            <a:ahLst/>
            <a:cxnLst/>
            <a:rect r="r" b="b" t="t" l="l"/>
            <a:pathLst>
              <a:path h="1510638" w="18474251">
                <a:moveTo>
                  <a:pt x="0" y="0"/>
                </a:moveTo>
                <a:lnTo>
                  <a:pt x="18474251" y="0"/>
                </a:lnTo>
                <a:lnTo>
                  <a:pt x="18474251" y="1510638"/>
                </a:lnTo>
                <a:lnTo>
                  <a:pt x="0" y="1510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92" t="-7934" r="-19869" b="-72253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9" t="0" r="-32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9353" y="9248775"/>
            <a:ext cx="18537353" cy="1028700"/>
          </a:xfrm>
          <a:custGeom>
            <a:avLst/>
            <a:gdLst/>
            <a:ahLst/>
            <a:cxnLst/>
            <a:rect r="r" b="b" t="t" l="l"/>
            <a:pathLst>
              <a:path h="1028700" w="18537353">
                <a:moveTo>
                  <a:pt x="0" y="0"/>
                </a:moveTo>
                <a:lnTo>
                  <a:pt x="18537353" y="0"/>
                </a:lnTo>
                <a:lnTo>
                  <a:pt x="18537353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99" t="0" r="-10099" b="-92884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65860"/>
            <a:ext cx="18288000" cy="9121140"/>
          </a:xfrm>
          <a:custGeom>
            <a:avLst/>
            <a:gdLst/>
            <a:ahLst/>
            <a:cxnLst/>
            <a:rect r="r" b="b" t="t" l="l"/>
            <a:pathLst>
              <a:path h="9121140" w="18288000">
                <a:moveTo>
                  <a:pt x="0" y="0"/>
                </a:moveTo>
                <a:lnTo>
                  <a:pt x="18288000" y="0"/>
                </a:lnTo>
                <a:lnTo>
                  <a:pt x="18288000" y="9121140"/>
                </a:lnTo>
                <a:lnTo>
                  <a:pt x="0" y="912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22656"/>
            <a:ext cx="18288000" cy="1298041"/>
          </a:xfrm>
          <a:custGeom>
            <a:avLst/>
            <a:gdLst/>
            <a:ahLst/>
            <a:cxnLst/>
            <a:rect r="r" b="b" t="t" l="l"/>
            <a:pathLst>
              <a:path h="1298041" w="18288000">
                <a:moveTo>
                  <a:pt x="0" y="0"/>
                </a:moveTo>
                <a:lnTo>
                  <a:pt x="18288000" y="0"/>
                </a:lnTo>
                <a:lnTo>
                  <a:pt x="18288000" y="1298041"/>
                </a:lnTo>
                <a:lnTo>
                  <a:pt x="0" y="1298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84" t="0" r="-20484" b="-890563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525"/>
            <a:ext cx="18288000" cy="8778240"/>
          </a:xfrm>
          <a:custGeom>
            <a:avLst/>
            <a:gdLst/>
            <a:ahLst/>
            <a:cxnLst/>
            <a:rect r="r" b="b" t="t" l="l"/>
            <a:pathLst>
              <a:path h="8778240" w="18288000">
                <a:moveTo>
                  <a:pt x="0" y="0"/>
                </a:moveTo>
                <a:lnTo>
                  <a:pt x="18288000" y="0"/>
                </a:lnTo>
                <a:lnTo>
                  <a:pt x="18288000" y="8778240"/>
                </a:lnTo>
                <a:lnTo>
                  <a:pt x="0" y="877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778240"/>
            <a:ext cx="18288000" cy="1508760"/>
          </a:xfrm>
          <a:custGeom>
            <a:avLst/>
            <a:gdLst/>
            <a:ahLst/>
            <a:cxnLst/>
            <a:rect r="r" b="b" t="t" l="l"/>
            <a:pathLst>
              <a:path h="1508760" w="18288000">
                <a:moveTo>
                  <a:pt x="0" y="0"/>
                </a:moveTo>
                <a:lnTo>
                  <a:pt x="18288000" y="0"/>
                </a:lnTo>
                <a:lnTo>
                  <a:pt x="18288000" y="1508760"/>
                </a:lnTo>
                <a:lnTo>
                  <a:pt x="0" y="150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99" t="0" r="-10099" b="-592051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65484"/>
            <a:ext cx="19369384" cy="9321516"/>
          </a:xfrm>
          <a:custGeom>
            <a:avLst/>
            <a:gdLst/>
            <a:ahLst/>
            <a:cxnLst/>
            <a:rect r="r" b="b" t="t" l="l"/>
            <a:pathLst>
              <a:path h="9321516" w="19369384">
                <a:moveTo>
                  <a:pt x="0" y="0"/>
                </a:moveTo>
                <a:lnTo>
                  <a:pt x="19369384" y="0"/>
                </a:lnTo>
                <a:lnTo>
                  <a:pt x="19369384" y="9321516"/>
                </a:lnTo>
                <a:lnTo>
                  <a:pt x="0" y="932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9369384" cy="965484"/>
          </a:xfrm>
          <a:custGeom>
            <a:avLst/>
            <a:gdLst/>
            <a:ahLst/>
            <a:cxnLst/>
            <a:rect r="r" b="b" t="t" l="l"/>
            <a:pathLst>
              <a:path h="965484" w="19369384">
                <a:moveTo>
                  <a:pt x="0" y="0"/>
                </a:moveTo>
                <a:lnTo>
                  <a:pt x="19369384" y="0"/>
                </a:lnTo>
                <a:lnTo>
                  <a:pt x="19369384" y="965484"/>
                </a:lnTo>
                <a:lnTo>
                  <a:pt x="0" y="96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038" t="0" r="-49038" b="-181238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663940"/>
          </a:xfrm>
          <a:custGeom>
            <a:avLst/>
            <a:gdLst/>
            <a:ahLst/>
            <a:cxnLst/>
            <a:rect r="r" b="b" t="t" l="l"/>
            <a:pathLst>
              <a:path h="8663940" w="18288000">
                <a:moveTo>
                  <a:pt x="0" y="0"/>
                </a:moveTo>
                <a:lnTo>
                  <a:pt x="18288000" y="0"/>
                </a:lnTo>
                <a:lnTo>
                  <a:pt x="18288000" y="8663940"/>
                </a:lnTo>
                <a:lnTo>
                  <a:pt x="0" y="866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03" y="8654415"/>
            <a:ext cx="18288000" cy="1508760"/>
          </a:xfrm>
          <a:custGeom>
            <a:avLst/>
            <a:gdLst/>
            <a:ahLst/>
            <a:cxnLst/>
            <a:rect r="r" b="b" t="t" l="l"/>
            <a:pathLst>
              <a:path h="1508760" w="18288000">
                <a:moveTo>
                  <a:pt x="0" y="0"/>
                </a:moveTo>
                <a:lnTo>
                  <a:pt x="18288000" y="0"/>
                </a:lnTo>
                <a:lnTo>
                  <a:pt x="18288000" y="1508760"/>
                </a:lnTo>
                <a:lnTo>
                  <a:pt x="0" y="150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99" t="0" r="-10099" b="-592051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778240"/>
          </a:xfrm>
          <a:custGeom>
            <a:avLst/>
            <a:gdLst/>
            <a:ahLst/>
            <a:cxnLst/>
            <a:rect r="r" b="b" t="t" l="l"/>
            <a:pathLst>
              <a:path h="8778240" w="18288000">
                <a:moveTo>
                  <a:pt x="0" y="0"/>
                </a:moveTo>
                <a:lnTo>
                  <a:pt x="18288000" y="0"/>
                </a:lnTo>
                <a:lnTo>
                  <a:pt x="18288000" y="8778240"/>
                </a:lnTo>
                <a:lnTo>
                  <a:pt x="0" y="877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778240"/>
            <a:ext cx="18288000" cy="1508760"/>
          </a:xfrm>
          <a:custGeom>
            <a:avLst/>
            <a:gdLst/>
            <a:ahLst/>
            <a:cxnLst/>
            <a:rect r="r" b="b" t="t" l="l"/>
            <a:pathLst>
              <a:path h="1508760" w="18288000">
                <a:moveTo>
                  <a:pt x="0" y="0"/>
                </a:moveTo>
                <a:lnTo>
                  <a:pt x="18288000" y="0"/>
                </a:lnTo>
                <a:lnTo>
                  <a:pt x="18288000" y="1508760"/>
                </a:lnTo>
                <a:lnTo>
                  <a:pt x="0" y="150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99" t="0" r="-10099" b="-59205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DAG4Zs6ZHiY</dc:identifier>
  <dcterms:modified xsi:type="dcterms:W3CDTF">2011-08-01T06:04:30Z</dcterms:modified>
  <cp:revision>1</cp:revision>
</cp:coreProperties>
</file>